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89" r:id="rId1"/>
  </p:sldMasterIdLst>
  <p:notesMasterIdLst>
    <p:notesMasterId r:id="rId4"/>
  </p:notesMasterIdLst>
  <p:handoutMasterIdLst>
    <p:handoutMasterId r:id="rId5"/>
  </p:handoutMasterIdLst>
  <p:sldIdLst>
    <p:sldId id="268" r:id="rId2"/>
    <p:sldId id="270" r:id="rId3"/>
  </p:sldIdLst>
  <p:sldSz cx="7775575" cy="10907713"/>
  <p:notesSz cx="6888163" cy="100187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58F"/>
    <a:srgbClr val="9CDC9F"/>
    <a:srgbClr val="FBB893"/>
    <a:srgbClr val="C2E99B"/>
    <a:srgbClr val="AFF3B2"/>
    <a:srgbClr val="ADDB7B"/>
    <a:srgbClr val="380000"/>
    <a:srgbClr val="BEE296"/>
    <a:srgbClr val="C30D2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濃色 2 - アクセント 3/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濃色 2 - アクセント 1/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中間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9761" autoAdjust="0"/>
  </p:normalViewPr>
  <p:slideViewPr>
    <p:cSldViewPr snapToGrid="0">
      <p:cViewPr>
        <p:scale>
          <a:sx n="80" d="100"/>
          <a:sy n="80" d="100"/>
        </p:scale>
        <p:origin x="1230" y="-123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2" y="2"/>
            <a:ext cx="2985369" cy="500706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306" y="2"/>
            <a:ext cx="2985369" cy="500706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2024/1/17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2" y="9516490"/>
            <a:ext cx="2985369" cy="500706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306" y="9516490"/>
            <a:ext cx="2985369" cy="500706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84870" cy="502674"/>
          </a:xfrm>
          <a:prstGeom prst="rect">
            <a:avLst/>
          </a:prstGeom>
        </p:spPr>
        <p:txBody>
          <a:bodyPr vert="horz" lIns="92385" tIns="46190" rIns="92385" bIns="46190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8" y="11"/>
            <a:ext cx="2984870" cy="502674"/>
          </a:xfrm>
          <a:prstGeom prst="rect">
            <a:avLst/>
          </a:prstGeom>
        </p:spPr>
        <p:txBody>
          <a:bodyPr vert="horz" lIns="92385" tIns="46190" rIns="92385" bIns="4619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2024/1/17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0950"/>
            <a:ext cx="241141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5" tIns="46190" rIns="92385" bIns="4619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10"/>
            <a:ext cx="5510530" cy="3944868"/>
          </a:xfrm>
          <a:prstGeom prst="rect">
            <a:avLst/>
          </a:prstGeom>
        </p:spPr>
        <p:txBody>
          <a:bodyPr vert="horz" lIns="92385" tIns="46190" rIns="92385" bIns="461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516044"/>
            <a:ext cx="2984870" cy="502673"/>
          </a:xfrm>
          <a:prstGeom prst="rect">
            <a:avLst/>
          </a:prstGeom>
        </p:spPr>
        <p:txBody>
          <a:bodyPr vert="horz" lIns="92385" tIns="46190" rIns="92385" bIns="46190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8" y="9516044"/>
            <a:ext cx="2984870" cy="502673"/>
          </a:xfrm>
          <a:prstGeom prst="rect">
            <a:avLst/>
          </a:prstGeom>
        </p:spPr>
        <p:txBody>
          <a:bodyPr vert="horz" lIns="92385" tIns="46190" rIns="92385" bIns="4619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6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5185551" y="4361248"/>
            <a:ext cx="1905961" cy="1890457"/>
          </a:xfrm>
          <a:custGeom>
            <a:avLst/>
            <a:gdLst>
              <a:gd name="connsiteX0" fmla="*/ 853567 w 1707134"/>
              <a:gd name="connsiteY0" fmla="*/ 0 h 1707134"/>
              <a:gd name="connsiteX1" fmla="*/ 1707134 w 1707134"/>
              <a:gd name="connsiteY1" fmla="*/ 853567 h 1707134"/>
              <a:gd name="connsiteX2" fmla="*/ 853567 w 1707134"/>
              <a:gd name="connsiteY2" fmla="*/ 1707134 h 1707134"/>
              <a:gd name="connsiteX3" fmla="*/ 0 w 1707134"/>
              <a:gd name="connsiteY3" fmla="*/ 853567 h 1707134"/>
              <a:gd name="connsiteX4" fmla="*/ 853567 w 1707134"/>
              <a:gd name="connsiteY4" fmla="*/ 0 h 170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134" h="1707134">
                <a:moveTo>
                  <a:pt x="853567" y="0"/>
                </a:moveTo>
                <a:cubicBezTo>
                  <a:pt x="1324979" y="0"/>
                  <a:pt x="1707134" y="382155"/>
                  <a:pt x="1707134" y="853567"/>
                </a:cubicBezTo>
                <a:cubicBezTo>
                  <a:pt x="1707134" y="1324979"/>
                  <a:pt x="1324979" y="1707134"/>
                  <a:pt x="853567" y="1707134"/>
                </a:cubicBezTo>
                <a:cubicBezTo>
                  <a:pt x="382155" y="1707134"/>
                  <a:pt x="0" y="1324979"/>
                  <a:pt x="0" y="853567"/>
                </a:cubicBezTo>
                <a:cubicBezTo>
                  <a:pt x="0" y="382155"/>
                  <a:pt x="382155" y="0"/>
                  <a:pt x="85356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tIns="504000" anchor="t" anchorCtr="1">
            <a:noAutofit/>
          </a:bodyPr>
          <a:lstStyle>
            <a:lvl1pPr marL="0" indent="0">
              <a:buFontTx/>
              <a:buNone/>
              <a:defRPr sz="1428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5597956" y="1249934"/>
            <a:ext cx="1755889" cy="1741606"/>
          </a:xfrm>
          <a:custGeom>
            <a:avLst/>
            <a:gdLst>
              <a:gd name="connsiteX0" fmla="*/ 853567 w 1707134"/>
              <a:gd name="connsiteY0" fmla="*/ 0 h 1707134"/>
              <a:gd name="connsiteX1" fmla="*/ 1707134 w 1707134"/>
              <a:gd name="connsiteY1" fmla="*/ 853567 h 1707134"/>
              <a:gd name="connsiteX2" fmla="*/ 853567 w 1707134"/>
              <a:gd name="connsiteY2" fmla="*/ 1707134 h 1707134"/>
              <a:gd name="connsiteX3" fmla="*/ 0 w 1707134"/>
              <a:gd name="connsiteY3" fmla="*/ 853567 h 1707134"/>
              <a:gd name="connsiteX4" fmla="*/ 853567 w 1707134"/>
              <a:gd name="connsiteY4" fmla="*/ 0 h 170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134" h="1707134">
                <a:moveTo>
                  <a:pt x="853567" y="0"/>
                </a:moveTo>
                <a:cubicBezTo>
                  <a:pt x="1324979" y="0"/>
                  <a:pt x="1707134" y="382155"/>
                  <a:pt x="1707134" y="853567"/>
                </a:cubicBezTo>
                <a:cubicBezTo>
                  <a:pt x="1707134" y="1324979"/>
                  <a:pt x="1324979" y="1707134"/>
                  <a:pt x="853567" y="1707134"/>
                </a:cubicBezTo>
                <a:cubicBezTo>
                  <a:pt x="382155" y="1707134"/>
                  <a:pt x="0" y="1324979"/>
                  <a:pt x="0" y="853567"/>
                </a:cubicBezTo>
                <a:cubicBezTo>
                  <a:pt x="0" y="382155"/>
                  <a:pt x="382155" y="0"/>
                  <a:pt x="85356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tIns="432000" anchor="t" anchorCtr="1">
            <a:noAutofit/>
          </a:bodyPr>
          <a:lstStyle>
            <a:lvl1pPr marL="0" indent="0">
              <a:buFontTx/>
              <a:buNone/>
              <a:defRPr sz="1428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4589021" y="2782075"/>
            <a:ext cx="1578744" cy="1565902"/>
          </a:xfrm>
          <a:custGeom>
            <a:avLst/>
            <a:gdLst>
              <a:gd name="connsiteX0" fmla="*/ 767454 w 1534908"/>
              <a:gd name="connsiteY0" fmla="*/ 0 h 1534908"/>
              <a:gd name="connsiteX1" fmla="*/ 1534908 w 1534908"/>
              <a:gd name="connsiteY1" fmla="*/ 767454 h 1534908"/>
              <a:gd name="connsiteX2" fmla="*/ 767454 w 1534908"/>
              <a:gd name="connsiteY2" fmla="*/ 1534908 h 1534908"/>
              <a:gd name="connsiteX3" fmla="*/ 0 w 1534908"/>
              <a:gd name="connsiteY3" fmla="*/ 767454 h 1534908"/>
              <a:gd name="connsiteX4" fmla="*/ 767454 w 1534908"/>
              <a:gd name="connsiteY4" fmla="*/ 0 h 153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908" h="1534908">
                <a:moveTo>
                  <a:pt x="767454" y="0"/>
                </a:moveTo>
                <a:cubicBezTo>
                  <a:pt x="1191307" y="0"/>
                  <a:pt x="1534908" y="343601"/>
                  <a:pt x="1534908" y="767454"/>
                </a:cubicBezTo>
                <a:cubicBezTo>
                  <a:pt x="1534908" y="1191307"/>
                  <a:pt x="1191307" y="1534908"/>
                  <a:pt x="767454" y="1534908"/>
                </a:cubicBezTo>
                <a:cubicBezTo>
                  <a:pt x="343601" y="1534908"/>
                  <a:pt x="0" y="1191307"/>
                  <a:pt x="0" y="767454"/>
                </a:cubicBezTo>
                <a:cubicBezTo>
                  <a:pt x="0" y="343601"/>
                  <a:pt x="343601" y="0"/>
                  <a:pt x="767454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tIns="396000" anchor="t" anchorCtr="1">
            <a:noAutofit/>
          </a:bodyPr>
          <a:lstStyle>
            <a:lvl1pPr marL="0" marR="0" indent="0" algn="l" defTabSz="1454330" rtl="0" eaLnBrk="1" fontAlgn="auto" latinLnBrk="0" hangingPunct="1">
              <a:lnSpc>
                <a:spcPct val="90000"/>
              </a:lnSpc>
              <a:spcBef>
                <a:spcPts val="159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8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200198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88938" y="10109200"/>
            <a:ext cx="1814512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38FA-7C4C-0845-BB42-5D9BC3AC247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55888" y="10109200"/>
            <a:ext cx="2463800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572125" y="10109200"/>
            <a:ext cx="1814513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F2E7-AB93-3F46-A354-39B52B0BB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8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" y="0"/>
            <a:ext cx="7775575" cy="5183717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="" xmlns:a16="http://schemas.microsoft.com/office/drawing/2014/main" id="{4A2ABFC4-4661-4AD6-9667-326A7A8965B9}"/>
              </a:ext>
            </a:extLst>
          </p:cNvPr>
          <p:cNvSpPr txBox="1"/>
          <p:nvPr/>
        </p:nvSpPr>
        <p:spPr>
          <a:xfrm>
            <a:off x="524415" y="9604657"/>
            <a:ext cx="6647975" cy="9951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33019" rIns="0" bIns="0" rtlCol="0">
            <a:spAutoFit/>
          </a:bodyPr>
          <a:lstStyle/>
          <a:p>
            <a:pPr marL="41275" marR="5080">
              <a:lnSpc>
                <a:spcPts val="1800"/>
              </a:lnSpc>
              <a:spcBef>
                <a:spcPts val="280"/>
              </a:spcBef>
              <a:tabLst>
                <a:tab pos="1191895" algn="l"/>
              </a:tabLst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主催：コアメンバー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+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江南区社会福祉協議会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（江南区泉町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3-3-3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）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</a:endParaRPr>
          </a:p>
          <a:p>
            <a:pPr marL="41275" marR="5080">
              <a:lnSpc>
                <a:spcPts val="1800"/>
              </a:lnSpc>
              <a:spcBef>
                <a:spcPts val="280"/>
              </a:spcBef>
              <a:tabLst>
                <a:tab pos="1191895" algn="l"/>
              </a:tabLst>
            </a:pPr>
            <a:r>
              <a:rPr 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   </a:t>
            </a:r>
            <a:r>
              <a:rPr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電話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：</a:t>
            </a:r>
            <a:r>
              <a:rPr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0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25-250-7743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　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FAX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：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025-250-7761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</a:endParaRPr>
          </a:p>
          <a:p>
            <a:pPr marL="41275">
              <a:lnSpc>
                <a:spcPts val="176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Mail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：</a:t>
            </a:r>
            <a:r>
              <a:rPr lang="en-US" altLang="ja-JP"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v-kounanku@syakyo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ｰ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niigatacity.or.jp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</a:endParaRPr>
          </a:p>
          <a:p>
            <a:pPr marL="41275">
              <a:lnSpc>
                <a:spcPts val="1760"/>
              </a:lnSpc>
            </a:pP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3E85B312-E77E-4BD1-B7BE-B4F24C7E2866}"/>
              </a:ext>
            </a:extLst>
          </p:cNvPr>
          <p:cNvSpPr txBox="1"/>
          <p:nvPr/>
        </p:nvSpPr>
        <p:spPr>
          <a:xfrm>
            <a:off x="220154" y="457194"/>
            <a:ext cx="72511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ほのぼの</a:t>
            </a:r>
            <a:r>
              <a:rPr lang="ja-JP" altLang="en-US" sz="80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江南</a:t>
            </a:r>
            <a:endParaRPr lang="en-US" altLang="ja-JP" sz="32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rgbClr val="663300"/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ja-JP" altLang="en-US" sz="5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5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5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lang="ja-JP" altLang="en-US" sz="54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開催日程</a:t>
            </a:r>
            <a:endParaRPr lang="ja-JP" altLang="en-US" sz="54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="" xmlns:a16="http://schemas.microsoft.com/office/drawing/2014/main" id="{794B265F-FB35-4049-8BD5-F81BBB5EC176}"/>
              </a:ext>
            </a:extLst>
          </p:cNvPr>
          <p:cNvSpPr/>
          <p:nvPr/>
        </p:nvSpPr>
        <p:spPr>
          <a:xfrm>
            <a:off x="573638" y="4974317"/>
            <a:ext cx="6647975" cy="1736814"/>
          </a:xfrm>
          <a:prstGeom prst="wedgeRoundRectCallout">
            <a:avLst>
              <a:gd name="adj1" fmla="val -37169"/>
              <a:gd name="adj2" fmla="val -4012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/>
              <a:t>ほのぼの江南って？</a:t>
            </a:r>
          </a:p>
          <a:p>
            <a:r>
              <a:rPr kumimoji="1" lang="ja-JP" altLang="en-US" sz="1600" dirty="0"/>
              <a:t>ひきこもりや不登校など生きづらさを抱え、社会とつながることに不安を感じている方、人とのコミュニケーションが苦手な方のための安心して自由に過ごせる居場所です。</a:t>
            </a:r>
          </a:p>
          <a:p>
            <a:r>
              <a:rPr kumimoji="1" lang="ja-JP" altLang="en-US" sz="1600" dirty="0"/>
              <a:t>申し込みは必要ありません。お気軽に参加ください。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C34A8744-0394-4CF8-BC16-C7F166F73087}"/>
              </a:ext>
            </a:extLst>
          </p:cNvPr>
          <p:cNvSpPr/>
          <p:nvPr/>
        </p:nvSpPr>
        <p:spPr>
          <a:xfrm>
            <a:off x="524415" y="7165633"/>
            <a:ext cx="7088670" cy="21613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426" y="6953721"/>
            <a:ext cx="1942858" cy="18042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EFB7ACC6-2F7F-4886-81CA-E2BE601072DC}"/>
              </a:ext>
            </a:extLst>
          </p:cNvPr>
          <p:cNvSpPr txBox="1"/>
          <p:nvPr/>
        </p:nvSpPr>
        <p:spPr>
          <a:xfrm>
            <a:off x="353291" y="3567693"/>
            <a:ext cx="2715029" cy="101835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毎月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第２水曜日の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時から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時まで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定期的に開催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します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。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6345B2A4-9BE6-4731-9854-812F530BA1AC}"/>
              </a:ext>
            </a:extLst>
          </p:cNvPr>
          <p:cNvSpPr/>
          <p:nvPr/>
        </p:nvSpPr>
        <p:spPr>
          <a:xfrm>
            <a:off x="353291" y="7165633"/>
            <a:ext cx="7088670" cy="21613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★日　時</a:t>
            </a: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毎月第２水曜日</a:t>
            </a:r>
            <a:r>
              <a:rPr lang="ja-JP" altLang="en-US" sz="1600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１０時～１６時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（裏面の日程表をご確認ください）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★会　場　江南区福祉センターきらとぴあ　　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２階会議室（江南区泉町３－３－３）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★参加費　無料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★内　容　おしゃべりをしたり、お茶を飲んだり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のんびりぼーっとしたり、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自分のやりたい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ことをして過ごせる場所です。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★申込み　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必要ありません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。当日直接会場へお越しください。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1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見学も可能です。詳しい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内容は下記にお問い合わせください。</a:t>
            </a:r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【4月始まり】2024年度かわいいPDFカレンダー（月曜始まり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5" y="926431"/>
            <a:ext cx="6825466" cy="74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楕円 1">
            <a:extLst>
              <a:ext uri="{FF2B5EF4-FFF2-40B4-BE49-F238E27FC236}">
                <a16:creationId xmlns="" xmlns:a16="http://schemas.microsoft.com/office/drawing/2014/main" id="{520A31A1-8FDC-4CCF-BEF9-49C8B96A7627}"/>
              </a:ext>
            </a:extLst>
          </p:cNvPr>
          <p:cNvSpPr/>
          <p:nvPr/>
        </p:nvSpPr>
        <p:spPr>
          <a:xfrm>
            <a:off x="1413532" y="2203789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4BF4D1F4-5992-4AF4-85DB-246B687C84A0}"/>
              </a:ext>
            </a:extLst>
          </p:cNvPr>
          <p:cNvSpPr/>
          <p:nvPr/>
        </p:nvSpPr>
        <p:spPr>
          <a:xfrm>
            <a:off x="3519378" y="2223589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="" xmlns:a16="http://schemas.microsoft.com/office/drawing/2014/main" id="{B875BC17-1D97-43EE-AB31-39BE79D8964A}"/>
              </a:ext>
            </a:extLst>
          </p:cNvPr>
          <p:cNvSpPr/>
          <p:nvPr/>
        </p:nvSpPr>
        <p:spPr>
          <a:xfrm>
            <a:off x="1421581" y="383905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="" xmlns:a16="http://schemas.microsoft.com/office/drawing/2014/main" id="{12EAB545-2A08-4DB1-8FEB-005C76A8F5CB}"/>
              </a:ext>
            </a:extLst>
          </p:cNvPr>
          <p:cNvSpPr/>
          <p:nvPr/>
        </p:nvSpPr>
        <p:spPr>
          <a:xfrm>
            <a:off x="5617175" y="4018861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="" xmlns:a16="http://schemas.microsoft.com/office/drawing/2014/main" id="{1E4D1155-2DCB-45A8-AFCC-DE6F85B877E3}"/>
              </a:ext>
            </a:extLst>
          </p:cNvPr>
          <p:cNvSpPr/>
          <p:nvPr/>
        </p:nvSpPr>
        <p:spPr>
          <a:xfrm>
            <a:off x="1413532" y="5425245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="" xmlns:a16="http://schemas.microsoft.com/office/drawing/2014/main" id="{DED414DD-B1E6-46BC-8088-C4BCD6DFC931}"/>
              </a:ext>
            </a:extLst>
          </p:cNvPr>
          <p:cNvSpPr/>
          <p:nvPr/>
        </p:nvSpPr>
        <p:spPr>
          <a:xfrm>
            <a:off x="3535446" y="560820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="" xmlns:a16="http://schemas.microsoft.com/office/drawing/2014/main" id="{AD149093-1959-4D31-B2A4-19418A556106}"/>
              </a:ext>
            </a:extLst>
          </p:cNvPr>
          <p:cNvSpPr/>
          <p:nvPr/>
        </p:nvSpPr>
        <p:spPr>
          <a:xfrm>
            <a:off x="5636522" y="562252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="" xmlns:a16="http://schemas.microsoft.com/office/drawing/2014/main" id="{B084DD28-C379-4D3F-BE56-9E3646C6C3B3}"/>
              </a:ext>
            </a:extLst>
          </p:cNvPr>
          <p:cNvSpPr/>
          <p:nvPr/>
        </p:nvSpPr>
        <p:spPr>
          <a:xfrm>
            <a:off x="1413532" y="708091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="" xmlns:a16="http://schemas.microsoft.com/office/drawing/2014/main" id="{BC8B1746-AEED-49D0-93FB-CFDDF6242BE0}"/>
              </a:ext>
            </a:extLst>
          </p:cNvPr>
          <p:cNvSpPr/>
          <p:nvPr/>
        </p:nvSpPr>
        <p:spPr>
          <a:xfrm>
            <a:off x="3535446" y="7235002"/>
            <a:ext cx="270162" cy="257311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="" xmlns:a16="http://schemas.microsoft.com/office/drawing/2014/main" id="{A7B028D7-B958-47FC-96AD-9EB540787B8A}"/>
              </a:ext>
            </a:extLst>
          </p:cNvPr>
          <p:cNvSpPr/>
          <p:nvPr/>
        </p:nvSpPr>
        <p:spPr>
          <a:xfrm>
            <a:off x="5653098" y="7243141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3F258C87-7881-4068-9D06-97C41709D8BE}"/>
              </a:ext>
            </a:extLst>
          </p:cNvPr>
          <p:cNvSpPr txBox="1"/>
          <p:nvPr/>
        </p:nvSpPr>
        <p:spPr>
          <a:xfrm>
            <a:off x="315337" y="413169"/>
            <a:ext cx="71593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Bahnschrift SemiBold" panose="020B0502040204020203" pitchFamily="34" charset="0"/>
              </a:rPr>
              <a:t>令和</a:t>
            </a:r>
            <a:r>
              <a:rPr lang="en-US" altLang="ja-JP" dirty="0">
                <a:latin typeface="Bahnschrift SemiBold" panose="020B0502040204020203" pitchFamily="34" charset="0"/>
              </a:rPr>
              <a:t>6</a:t>
            </a:r>
            <a:r>
              <a:rPr kumimoji="1" lang="ja-JP" altLang="en-US" dirty="0" smtClean="0">
                <a:latin typeface="Bahnschrift SemiBold" panose="020B0502040204020203" pitchFamily="34" charset="0"/>
              </a:rPr>
              <a:t>年度 </a:t>
            </a:r>
            <a:r>
              <a:rPr kumimoji="1" lang="ja-JP" altLang="en-US" dirty="0">
                <a:latin typeface="Bahnschrift SemiBold" panose="020B0502040204020203" pitchFamily="34" charset="0"/>
              </a:rPr>
              <a:t>ほのぼの</a:t>
            </a:r>
            <a:r>
              <a:rPr kumimoji="1" lang="ja-JP" altLang="en-US" dirty="0" smtClean="0">
                <a:latin typeface="Bahnschrift SemiBold" panose="020B0502040204020203" pitchFamily="34" charset="0"/>
              </a:rPr>
              <a:t>江南 は</a:t>
            </a:r>
            <a:r>
              <a:rPr kumimoji="1" lang="ja-JP" altLang="en-US" dirty="0">
                <a:latin typeface="Bahnschrift SemiBold" panose="020B0502040204020203" pitchFamily="34" charset="0"/>
              </a:rPr>
              <a:t>毎月第２水曜日の開催です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619" r="8214" b="8852"/>
          <a:stretch/>
        </p:blipFill>
        <p:spPr>
          <a:xfrm>
            <a:off x="743605" y="8579581"/>
            <a:ext cx="2900347" cy="18249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127196" y="9988994"/>
            <a:ext cx="139218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居場所の様子</a:t>
            </a:r>
            <a:endParaRPr kumimoji="1" lang="ja-JP" altLang="en-US" sz="1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576">
            <a:off x="3824165" y="8600148"/>
            <a:ext cx="1501254" cy="11259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331">
            <a:off x="5259543" y="8892608"/>
            <a:ext cx="1951236" cy="157721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758658" y="9758161"/>
            <a:ext cx="16382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レクリエーション</a:t>
            </a:r>
            <a:endParaRPr lang="en-US" altLang="ja-JP" sz="1200" dirty="0" smtClean="0"/>
          </a:p>
          <a:p>
            <a:r>
              <a:rPr lang="ja-JP" altLang="en-US" sz="1200" dirty="0" smtClean="0"/>
              <a:t>用品も多数あります</a:t>
            </a:r>
            <a:endParaRPr kumimoji="1" lang="ja-JP" altLang="en-US" sz="1200" dirty="0"/>
          </a:p>
        </p:txBody>
      </p:sp>
      <p:sp>
        <p:nvSpPr>
          <p:cNvPr id="23" name="楕円 22">
            <a:extLst>
              <a:ext uri="{FF2B5EF4-FFF2-40B4-BE49-F238E27FC236}">
                <a16:creationId xmlns="" xmlns:a16="http://schemas.microsoft.com/office/drawing/2014/main" id="{46E6A69B-3330-48FB-BAE0-997724ABAD8C}"/>
              </a:ext>
            </a:extLst>
          </p:cNvPr>
          <p:cNvSpPr/>
          <p:nvPr/>
        </p:nvSpPr>
        <p:spPr>
          <a:xfrm>
            <a:off x="3519378" y="402843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D313D305-4C55-4727-8B7D-6B668880E90B}"/>
              </a:ext>
            </a:extLst>
          </p:cNvPr>
          <p:cNvSpPr/>
          <p:nvPr/>
        </p:nvSpPr>
        <p:spPr>
          <a:xfrm>
            <a:off x="5636522" y="241519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4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スカイ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インスピレーション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ユーザー設定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HG丸ｺﾞｼｯｸM-PRO</vt:lpstr>
      <vt:lpstr>ＭＳ Ｐゴシック</vt:lpstr>
      <vt:lpstr>ＭＳ Ｐゴシック</vt:lpstr>
      <vt:lpstr>News Gothic MT</vt:lpstr>
      <vt:lpstr>メイリオ</vt:lpstr>
      <vt:lpstr>Arial</vt:lpstr>
      <vt:lpstr>Bahnschrift SemiBold</vt:lpstr>
      <vt:lpstr>Calibri</vt:lpstr>
      <vt:lpstr>Times New Roman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2017-01-20T02:56:24Z</dcterms:created>
  <dcterms:modified xsi:type="dcterms:W3CDTF">2024-01-16T23:50:13Z</dcterms:modified>
</cp:coreProperties>
</file>